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2"/>
  </p:notesMasterIdLst>
  <p:sldIdLst>
    <p:sldId id="256" r:id="rId7"/>
    <p:sldId id="288" r:id="rId8"/>
    <p:sldId id="293" r:id="rId9"/>
    <p:sldId id="295" r:id="rId10"/>
    <p:sldId id="29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2BD6CB59-8BEC-4D2C-99AD-ADBE6A0F3F67}"/>
    <pc:docChg chg="custSel modSld">
      <pc:chgData name="Chandramouli, Devaki (Nokia - US/Dallas)" userId="ebf2a9f8-651b-4485-926f-9d93c0eafbc5" providerId="ADAL" clId="{2BD6CB59-8BEC-4D2C-99AD-ADBE6A0F3F67}" dt="2019-11-19T21:51:53.494" v="530" actId="20577"/>
      <pc:docMkLst>
        <pc:docMk/>
      </pc:docMkLst>
      <pc:sldChg chg="modSp">
        <pc:chgData name="Chandramouli, Devaki (Nokia - US/Dallas)" userId="ebf2a9f8-651b-4485-926f-9d93c0eafbc5" providerId="ADAL" clId="{2BD6CB59-8BEC-4D2C-99AD-ADBE6A0F3F67}" dt="2019-11-19T21:50:25.781" v="513" actId="20577"/>
        <pc:sldMkLst>
          <pc:docMk/>
          <pc:sldMk cId="4218559190" sldId="293"/>
        </pc:sldMkLst>
        <pc:spChg chg="mod">
          <ac:chgData name="Chandramouli, Devaki (Nokia - US/Dallas)" userId="ebf2a9f8-651b-4485-926f-9d93c0eafbc5" providerId="ADAL" clId="{2BD6CB59-8BEC-4D2C-99AD-ADBE6A0F3F67}" dt="2019-11-19T21:50:25.781" v="513" actId="20577"/>
          <ac:spMkLst>
            <pc:docMk/>
            <pc:sldMk cId="4218559190" sldId="293"/>
            <ac:spMk id="3" creationId="{40837B5A-13C5-4F11-AFDC-E3B14EF2C154}"/>
          </ac:spMkLst>
        </pc:spChg>
      </pc:sldChg>
      <pc:sldChg chg="modSp">
        <pc:chgData name="Chandramouli, Devaki (Nokia - US/Dallas)" userId="ebf2a9f8-651b-4485-926f-9d93c0eafbc5" providerId="ADAL" clId="{2BD6CB59-8BEC-4D2C-99AD-ADBE6A0F3F67}" dt="2019-11-19T21:31:07.614" v="279"/>
        <pc:sldMkLst>
          <pc:docMk/>
          <pc:sldMk cId="2529466365" sldId="294"/>
        </pc:sldMkLst>
        <pc:spChg chg="mod">
          <ac:chgData name="Chandramouli, Devaki (Nokia - US/Dallas)" userId="ebf2a9f8-651b-4485-926f-9d93c0eafbc5" providerId="ADAL" clId="{2BD6CB59-8BEC-4D2C-99AD-ADBE6A0F3F67}" dt="2019-11-19T21:31:07.614" v="279"/>
          <ac:spMkLst>
            <pc:docMk/>
            <pc:sldMk cId="2529466365" sldId="294"/>
            <ac:spMk id="3" creationId="{B8BA9C45-4C17-4097-9FA2-2F7892DA30EC}"/>
          </ac:spMkLst>
        </pc:spChg>
      </pc:sldChg>
      <pc:sldChg chg="modSp">
        <pc:chgData name="Chandramouli, Devaki (Nokia - US/Dallas)" userId="ebf2a9f8-651b-4485-926f-9d93c0eafbc5" providerId="ADAL" clId="{2BD6CB59-8BEC-4D2C-99AD-ADBE6A0F3F67}" dt="2019-11-19T21:51:53.494" v="530" actId="20577"/>
        <pc:sldMkLst>
          <pc:docMk/>
          <pc:sldMk cId="3703007805" sldId="295"/>
        </pc:sldMkLst>
        <pc:spChg chg="mod">
          <ac:chgData name="Chandramouli, Devaki (Nokia - US/Dallas)" userId="ebf2a9f8-651b-4485-926f-9d93c0eafbc5" providerId="ADAL" clId="{2BD6CB59-8BEC-4D2C-99AD-ADBE6A0F3F67}" dt="2019-11-19T21:51:53.494" v="530" actId="20577"/>
          <ac:spMkLst>
            <pc:docMk/>
            <pc:sldMk cId="3703007805" sldId="295"/>
            <ac:spMk id="3" creationId="{562C1E86-6206-42F0-8424-2E25A1357480}"/>
          </ac:spMkLst>
        </pc:spChg>
      </pc:sldChg>
    </pc:docChg>
  </pc:docChgLst>
  <pc:docChgLst>
    <pc:chgData name="Chandramouli, Devaki (Nokia - US/Dallas)" userId="ebf2a9f8-651b-4485-926f-9d93c0eafbc5" providerId="ADAL" clId="{7431FCFD-98F9-4DFA-8D3D-A20B7F8EF329}"/>
    <pc:docChg chg="modSld">
      <pc:chgData name="Chandramouli, Devaki (Nokia - US/Dallas)" userId="ebf2a9f8-651b-4485-926f-9d93c0eafbc5" providerId="ADAL" clId="{7431FCFD-98F9-4DFA-8D3D-A20B7F8EF329}" dt="2019-11-19T20:17:10.458" v="1" actId="207"/>
      <pc:docMkLst>
        <pc:docMk/>
      </pc:docMkLst>
      <pc:sldChg chg="modSp">
        <pc:chgData name="Chandramouli, Devaki (Nokia - US/Dallas)" userId="ebf2a9f8-651b-4485-926f-9d93c0eafbc5" providerId="ADAL" clId="{7431FCFD-98F9-4DFA-8D3D-A20B7F8EF329}" dt="2019-11-19T20:17:05.840" v="0" actId="207"/>
        <pc:sldMkLst>
          <pc:docMk/>
          <pc:sldMk cId="4218559190" sldId="293"/>
        </pc:sldMkLst>
        <pc:spChg chg="mod">
          <ac:chgData name="Chandramouli, Devaki (Nokia - US/Dallas)" userId="ebf2a9f8-651b-4485-926f-9d93c0eafbc5" providerId="ADAL" clId="{7431FCFD-98F9-4DFA-8D3D-A20B7F8EF329}" dt="2019-11-19T20:17:05.840" v="0" actId="207"/>
          <ac:spMkLst>
            <pc:docMk/>
            <pc:sldMk cId="4218559190" sldId="293"/>
            <ac:spMk id="3" creationId="{40837B5A-13C5-4F11-AFDC-E3B14EF2C154}"/>
          </ac:spMkLst>
        </pc:spChg>
      </pc:sldChg>
      <pc:sldChg chg="modSp">
        <pc:chgData name="Chandramouli, Devaki (Nokia - US/Dallas)" userId="ebf2a9f8-651b-4485-926f-9d93c0eafbc5" providerId="ADAL" clId="{7431FCFD-98F9-4DFA-8D3D-A20B7F8EF329}" dt="2019-11-19T20:17:10.458" v="1" actId="207"/>
        <pc:sldMkLst>
          <pc:docMk/>
          <pc:sldMk cId="2529466365" sldId="294"/>
        </pc:sldMkLst>
        <pc:spChg chg="mod">
          <ac:chgData name="Chandramouli, Devaki (Nokia - US/Dallas)" userId="ebf2a9f8-651b-4485-926f-9d93c0eafbc5" providerId="ADAL" clId="{7431FCFD-98F9-4DFA-8D3D-A20B7F8EF329}" dt="2019-11-19T20:17:10.458" v="1" actId="207"/>
          <ac:spMkLst>
            <pc:docMk/>
            <pc:sldMk cId="2529466365" sldId="294"/>
            <ac:spMk id="3" creationId="{B8BA9C45-4C17-4097-9FA2-2F7892DA30E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C446-C021-446A-94A9-880B9EE473BA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C4476-018D-41E1-86F5-4CBB784D2E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6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19759-8E02-448C-90F3-809CB352E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BDFC75-BA53-4327-B48C-AB742DABE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51BBC-4FE1-4D43-888A-116FBA3E6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23F3E-CB4A-463C-AB7F-FD1A1572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AE108-9C57-4A2C-9949-AA5C4606F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1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D2F11-31A0-4E8A-8BE0-E2A9D7630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2B2C33-DD10-4425-9482-A814E9349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ECA05-EE72-42F7-B78E-41641F17C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1C273-B13E-40C1-8CB2-A8FDA4567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53D63-B391-4B13-A12D-B050D8CA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4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4AD9BE-CDF3-4FD1-BFAE-04A0484CF1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07D396-7A22-4F9E-AA03-20E4CCD16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29542-26C1-4A60-9904-3F4E1DC3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7833A-6E1D-423C-AFD8-24AF5FB1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DC7AB-6F5F-4327-B11F-55DDDA0C5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06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779772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A7603-EB9C-42FC-AA59-DA1068F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A87AB-7B5B-48D4-8934-ACFEB10EE0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133-1F01-41AC-87A6-2962F8F66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191E6-1A90-4730-9F17-5C671E88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1A5EA-433A-46B8-AFF2-AFE04AFF9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3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E5F24-C3FE-4807-97C8-7A6BC87D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DF510-AAF3-40C5-BF04-A326FE26D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8AE84-750C-489E-93D3-387864D57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118F2-8792-44F6-8EC5-8C757AFE4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F6E63-2FB8-462C-9167-A7AB4404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1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097C8-8B17-43F4-B5A4-FAACF34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9A6A4-BCA3-4404-9B1B-A5FBFAD97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9AD21E-81CD-4B17-ABB0-2FD3207DD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9E459-99CB-4F8E-85E6-9777A63B7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297541-A93D-40AA-A9E9-90A803F7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3C8F8-A8D9-431F-AE50-3FAA26FF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097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B2CF9-745D-4692-858E-D573BBFD6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F19C9-BF08-4145-88BF-4B3DE781E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5E853-38A0-4751-B308-2092F2F765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88A9C4-B83B-4B81-BF57-ADF3B7D4B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BA02FF-AF0A-4164-A50B-C98B14198C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F69735-81DC-4366-83DD-AFE7D0872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63CDCE-7C93-441B-AE13-0C6A0865C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6A7138-4899-4754-8C2C-45B2C3074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84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CF902-1130-4238-A217-C098F7AC3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6763B8-7C1E-4573-8AC2-1348407F5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0EA4B0-2E50-445E-B9CE-8F40D6D77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19451-FA68-4688-AE30-50BAE6C44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1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23B657-60E3-41B1-8DAC-1756A0BA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1A6AF0-3C26-4649-8486-AAD2836D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A32C6-EE57-4E4A-845D-0C8F03B06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2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0D40D-04EF-40B3-A9E8-8B3CBED33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86B8F-D5ED-49D4-9F7D-B77A2EA83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631C54-5318-49F8-BB09-14C6B73DB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59B10E-37C4-4328-870B-29B7F4FAB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BE5EF5-735A-4234-A94E-284D2F72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E553-F669-48D1-9586-73C0340DE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8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2766C-51E4-48E3-B8BD-6CF3A5CB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9A613-0180-45CC-9F44-5B6A6B5B26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C531D0-1935-476E-A7EC-EF7ACCE65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A2C620-5ECE-4066-97B5-722BFF68F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76A8C-F17E-4F32-8C2C-34F2EE7A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5EA9DF-2447-4BFF-BFD2-57955D9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5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F511B-F064-4FDC-9523-AD604B351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64730-340D-4B16-A97E-A6B248330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C0315-60FC-4688-BE44-5974608AE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1E667-708D-464F-8488-5C8AC73AB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DF121-2097-44CE-BC6D-E0C21CA2FF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8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-my.sharepoint.com/personal/devaki_chandramouli_nokia_com/Documents/Documents/SA2%20Documents/SA2%23136/Docs/S2-1911704.zip" TargetMode="External"/><Relationship Id="rId2" Type="http://schemas.openxmlformats.org/officeDocument/2006/relationships/hyperlink" Target="https://nokia-my.sharepoint.com/personal/devaki_chandramouli_nokia_com/Documents/Documents/SA2%20Documents/SA2%23136/Docs/S2-1911129.zip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nokia-my.sharepoint.com/personal/devaki_chandramouli_nokia_com/Documents/Documents/SA2%20Documents/SA2%23136/Docs/S2-1911705.zip" TargetMode="External"/><Relationship Id="rId4" Type="http://schemas.openxmlformats.org/officeDocument/2006/relationships/hyperlink" Target="https://nokia-my.sharepoint.com/personal/devaki_chandramouli_nokia_com/Documents/Documents/SA2%20Documents/SA2%23136/Docs/S2-191192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23C-069D-49E9-89F1-B9F7CA4542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Vertical_LAN</a:t>
            </a:r>
            <a:br>
              <a:rPr lang="en-US" dirty="0"/>
            </a:br>
            <a:r>
              <a:rPr lang="en-US" dirty="0"/>
              <a:t>TSC drafting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E77575-D98D-4556-A492-E5D60599E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TSC drafting session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Devaki Chandramouli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November 19, 2019</a:t>
            </a:r>
          </a:p>
        </p:txBody>
      </p:sp>
    </p:spTree>
    <p:extLst>
      <p:ext uri="{BB962C8B-B14F-4D97-AF65-F5344CB8AC3E}">
        <p14:creationId xmlns:p14="http://schemas.microsoft.com/office/powerpoint/2010/main" val="315770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CAC967-7D84-4D3F-B137-BF46BC343EA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DA1149-51A7-402C-B698-64A2233066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TSCAI related papers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3A467A8-0391-4ADF-8123-17AA711C1E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71150"/>
              </p:ext>
            </p:extLst>
          </p:nvPr>
        </p:nvGraphicFramePr>
        <p:xfrm>
          <a:off x="556800" y="1651794"/>
          <a:ext cx="9979120" cy="24722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8621">
                  <a:extLst>
                    <a:ext uri="{9D8B030D-6E8A-4147-A177-3AD203B41FA5}">
                      <a16:colId xmlns:a16="http://schemas.microsoft.com/office/drawing/2014/main" val="576762484"/>
                    </a:ext>
                  </a:extLst>
                </a:gridCol>
                <a:gridCol w="916796">
                  <a:extLst>
                    <a:ext uri="{9D8B030D-6E8A-4147-A177-3AD203B41FA5}">
                      <a16:colId xmlns:a16="http://schemas.microsoft.com/office/drawing/2014/main" val="1161390035"/>
                    </a:ext>
                  </a:extLst>
                </a:gridCol>
                <a:gridCol w="808642">
                  <a:extLst>
                    <a:ext uri="{9D8B030D-6E8A-4147-A177-3AD203B41FA5}">
                      <a16:colId xmlns:a16="http://schemas.microsoft.com/office/drawing/2014/main" val="4142838964"/>
                    </a:ext>
                  </a:extLst>
                </a:gridCol>
                <a:gridCol w="797324">
                  <a:extLst>
                    <a:ext uri="{9D8B030D-6E8A-4147-A177-3AD203B41FA5}">
                      <a16:colId xmlns:a16="http://schemas.microsoft.com/office/drawing/2014/main" val="3899376507"/>
                    </a:ext>
                  </a:extLst>
                </a:gridCol>
                <a:gridCol w="2791261">
                  <a:extLst>
                    <a:ext uri="{9D8B030D-6E8A-4147-A177-3AD203B41FA5}">
                      <a16:colId xmlns:a16="http://schemas.microsoft.com/office/drawing/2014/main" val="3691282264"/>
                    </a:ext>
                  </a:extLst>
                </a:gridCol>
                <a:gridCol w="1076513">
                  <a:extLst>
                    <a:ext uri="{9D8B030D-6E8A-4147-A177-3AD203B41FA5}">
                      <a16:colId xmlns:a16="http://schemas.microsoft.com/office/drawing/2014/main" val="1351401220"/>
                    </a:ext>
                  </a:extLst>
                </a:gridCol>
                <a:gridCol w="398662">
                  <a:extLst>
                    <a:ext uri="{9D8B030D-6E8A-4147-A177-3AD203B41FA5}">
                      <a16:colId xmlns:a16="http://schemas.microsoft.com/office/drawing/2014/main" val="3507681800"/>
                    </a:ext>
                  </a:extLst>
                </a:gridCol>
                <a:gridCol w="1195985">
                  <a:extLst>
                    <a:ext uri="{9D8B030D-6E8A-4147-A177-3AD203B41FA5}">
                      <a16:colId xmlns:a16="http://schemas.microsoft.com/office/drawing/2014/main" val="3201073828"/>
                    </a:ext>
                  </a:extLst>
                </a:gridCol>
                <a:gridCol w="1395316">
                  <a:extLst>
                    <a:ext uri="{9D8B030D-6E8A-4147-A177-3AD203B41FA5}">
                      <a16:colId xmlns:a16="http://schemas.microsoft.com/office/drawing/2014/main" val="2772146528"/>
                    </a:ext>
                  </a:extLst>
                </a:gridCol>
              </a:tblGrid>
              <a:tr h="7903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7.7.2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S2-1911129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Approval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23.503 CR0325R1 (Rel-16, 'F'): QoS mapping for uplink TSC communication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Vivo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Vertical_LAN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Revision of S2-1909078 from S2#135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03720249"/>
                  </a:ext>
                </a:extLst>
              </a:tr>
              <a:tr h="4208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7.7.2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3"/>
                        </a:rPr>
                        <a:t>S2-1911704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DISCUSSION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Decision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TSCAI for aggregated TSN Streams.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Ericsson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Vertical_LAN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Revised to S2-1911929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514088740"/>
                  </a:ext>
                </a:extLst>
              </a:tr>
              <a:tr h="4208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7.7.2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4"/>
                        </a:rPr>
                        <a:t>S2-1911929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DISCUSSION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Decision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TSCAI for aggregated TSN Streams.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Ericsson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Vertical_LAN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Revision of S2-1911704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53428180"/>
                  </a:ext>
                </a:extLst>
              </a:tr>
              <a:tr h="7903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7.7.2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5"/>
                        </a:rPr>
                        <a:t>S2-1911705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Approval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23.501 CR1981 (Rel-16, 'F'): Applying Per-Stream Filtering and Policing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Ericsson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Rel-16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Vertical_LAN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35683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09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9427F-1578-4D61-AB21-E3749C25B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37B5A-13C5-4F11-AFDC-E3B14EF2C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Determines (BAT) Burst Arrival Time (considering UE-DS-TT residence time, CN-PDB) in reference to TSN GM used for IEEE 802.1Qci gate operation</a:t>
            </a:r>
          </a:p>
          <a:p>
            <a:r>
              <a:rPr lang="en-US" dirty="0"/>
              <a:t>Determines Periodicity in reference to TSN GM</a:t>
            </a:r>
          </a:p>
          <a:p>
            <a:r>
              <a:rPr lang="en-US" dirty="0"/>
              <a:t>Determines Delay requirement in reference to TSN GM</a:t>
            </a:r>
          </a:p>
          <a:p>
            <a:r>
              <a:rPr lang="en-US" dirty="0"/>
              <a:t>Determines Maximum Burst Size</a:t>
            </a:r>
          </a:p>
          <a:p>
            <a:r>
              <a:rPr lang="en-US" dirty="0"/>
              <a:t>AF forwards TSN QoS container with {BAT, Periodicity, Maximum Burst Size, flow direction}, Delay requirement and priority to PCF</a:t>
            </a:r>
          </a:p>
          <a:p>
            <a:r>
              <a:rPr lang="en-US" dirty="0"/>
              <a:t>AF may aggregate multiple TSN streams if they have same periodicity and traffic class; in this case AF creates a single TSN QoS container for the aggregated TSN streams</a:t>
            </a:r>
          </a:p>
          <a:p>
            <a:pPr marL="0" indent="0">
              <a:buNone/>
            </a:pPr>
            <a:r>
              <a:rPr lang="en-US" dirty="0"/>
              <a:t>Editor’s note: whether the conversion for TSN GM to 5G GM at the AF is FFS.</a:t>
            </a:r>
          </a:p>
        </p:txBody>
      </p:sp>
    </p:spTree>
    <p:extLst>
      <p:ext uri="{BB962C8B-B14F-4D97-AF65-F5344CB8AC3E}">
        <p14:creationId xmlns:p14="http://schemas.microsoft.com/office/powerpoint/2010/main" val="4218559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24067-6ED3-4A45-9B54-A5EA03FC7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PCF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C1E86-6206-42F0-8424-2E25A13574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Forward TSN QoS container as-is to SMF</a:t>
            </a:r>
          </a:p>
          <a:p>
            <a:r>
              <a:rPr lang="en-US" dirty="0"/>
              <a:t>Determine the 5QI (with associated PDB) for the 5G QoS flow as specified in TS 23.501/3</a:t>
            </a:r>
          </a:p>
          <a:p>
            <a:pPr marL="0" indent="0">
              <a:buNone/>
            </a:pPr>
            <a:r>
              <a:rPr lang="en-US" dirty="0"/>
              <a:t>Editor’s note: need for VLAN header and priority to determine 5QI is FFS.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007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3C15E-453A-4D6C-A21A-A7E4875A8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SMF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A9C45-4C17-4097-9FA2-2F7892DA3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 the following parameters in reference to 5G GM to create the TSCAI</a:t>
            </a:r>
          </a:p>
          <a:p>
            <a:pPr lvl="1"/>
            <a:r>
              <a:rPr lang="en-US" dirty="0"/>
              <a:t>Burst Arrival Time</a:t>
            </a:r>
          </a:p>
          <a:p>
            <a:pPr lvl="1"/>
            <a:r>
              <a:rPr lang="en-US" dirty="0"/>
              <a:t>Periodicity</a:t>
            </a:r>
          </a:p>
          <a:p>
            <a:r>
              <a:rPr lang="en-US" dirty="0"/>
              <a:t>Send TSCAI (in reference to 5G GM) to 5G AN.</a:t>
            </a:r>
          </a:p>
          <a:p>
            <a:r>
              <a:rPr lang="en-US" dirty="0"/>
              <a:t>One TSCAI is created per TSN QoS container. It is assumed we have one TSCAI per QoS flow.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466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4" ma:contentTypeDescription="Create a new document." ma:contentTypeScope="" ma:versionID="bab58d2366ceddfda893fee4738acd25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818f2dc9424407b5e0c88eff8e241277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BB892CF8-8CA9-4957-9639-2EBDF0FCE7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2FDA72-B541-4D67-8D96-7035A215710A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1F562618-6FDE-401B-9F99-A0B9F3B63E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3CCC825-707F-49DD-AAD1-DA46B89E0668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B2C08FBF-F96D-4456-8CAC-B7D2B69B369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323</Words>
  <Application>Microsoft Office PowerPoint</Application>
  <PresentationFormat>Widescreen</PresentationFormat>
  <Paragraphs>60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Vertical_LAN TSC drafting session</vt:lpstr>
      <vt:lpstr>PowerPoint Presentation</vt:lpstr>
      <vt:lpstr>AF responsibilities</vt:lpstr>
      <vt:lpstr>PCF Responsibilities</vt:lpstr>
      <vt:lpstr>SMF responsibilities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</dc:title>
  <dc:creator>Nokia</dc:creator>
  <cp:lastModifiedBy>Editor-1</cp:lastModifiedBy>
  <cp:revision>11</cp:revision>
  <dcterms:created xsi:type="dcterms:W3CDTF">2019-05-16T18:25:38Z</dcterms:created>
  <dcterms:modified xsi:type="dcterms:W3CDTF">2019-11-19T22:21:31Z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0x010100C17A4B69EF56E94C827924DC4B490231</vt:lpwstr>
  </property>
</Properties>
</file>